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d.obr03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9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Уважаемые </a:t>
            </a:r>
            <a:r>
              <a:rPr lang="ru-RU" sz="2400" dirty="0" smtClean="0">
                <a:solidFill>
                  <a:schemeClr val="accent2"/>
                </a:solidFill>
              </a:rPr>
              <a:t>родители!</a:t>
            </a: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>
                <a:solidFill>
                  <a:srgbClr val="0070C0"/>
                </a:solidFill>
              </a:rPr>
              <a:t>У Вас есть возможность записать ребёнка на обучение по дополнительной образовательной программе </a:t>
            </a:r>
            <a:r>
              <a:rPr lang="ru-RU" dirty="0" smtClean="0">
                <a:solidFill>
                  <a:srgbClr val="0070C0"/>
                </a:solidFill>
              </a:rPr>
              <a:t>в Навигаторе дополнительного образования Республики Бурятия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C:\Users\ЗЦДЮТ\Desktop\naviga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9793088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9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 сегодняшний день, в Навигаторе можно зарегистрировать абсолютно любого ребёнка в возрасте от 5 до 18 лет, обеспечивая 100% запись обучающихся по программам дополнительного образования в образовательных учреждениях. Также безопасная электронная среда позволяет осуществлять надёжную защиту персональных данных детей и их родителей при хранении в единой информационной базе.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ЗЦДЮТ\Desktop\i0YOUWP5N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3956670" cy="3714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280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Войдите в «Навигатор дополнительного образования детей Бурятии» через любой браузер по ссылке </a:t>
            </a:r>
            <a:r>
              <a:rPr lang="en-US" sz="1600" dirty="0" smtClean="0">
                <a:solidFill>
                  <a:srgbClr val="0070C0"/>
                </a:solidFill>
                <a:hlinkClick r:id="rId2"/>
              </a:rPr>
              <a:t>https</a:t>
            </a:r>
            <a:r>
              <a:rPr lang="ru-RU" sz="1600" dirty="0" smtClean="0">
                <a:solidFill>
                  <a:srgbClr val="0070C0"/>
                </a:solidFill>
                <a:hlinkClick r:id="rId2"/>
              </a:rPr>
              <a:t>://</a:t>
            </a:r>
            <a:r>
              <a:rPr lang="en-US" sz="1600" dirty="0" smtClean="0">
                <a:solidFill>
                  <a:srgbClr val="0070C0"/>
                </a:solidFill>
                <a:hlinkClick r:id="rId2"/>
              </a:rPr>
              <a:t>dod.obr03.ru/</a:t>
            </a:r>
            <a:endParaRPr lang="en-US" sz="1600" dirty="0" smtClean="0">
              <a:solidFill>
                <a:srgbClr val="0070C0"/>
              </a:solidFill>
            </a:endParaRPr>
          </a:p>
          <a:p>
            <a:pPr algn="ctr"/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604894" cy="423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3528" y="476672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Для записи ребёнка на программу дополнительного образования, необходимо выполнить простой алгоритм действий: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Если вы не зарегистрированный пользователь: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в правом верхнем правом углу нажимаем «Регистрация»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Вводим ФИО, телефон и электронную почту родителя, придумываем пароль для входа в личный кабинет Навигатора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 отмечаем согласие на обработку персональных данных  и «Зарегистрироваться»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 Далее на электронную почту приходит ссылка в Ваш личный кабинет в Навигаторе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 В личном кабинете, в графе «Дети» введите данные ребёнка (ФИО, дата рождения)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Теперь на главном страницу отображаются все детские объединения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48680"/>
            <a:ext cx="8136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На </a:t>
            </a:r>
            <a:r>
              <a:rPr lang="ru-RU" sz="1600" dirty="0" smtClean="0">
                <a:solidFill>
                  <a:srgbClr val="0070C0"/>
                </a:solidFill>
              </a:rPr>
              <a:t>главной странице портала, через гибкий Фильтр поиска, выбрать необходимую программу по любому из параметров, который будет наиболее удобен: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12776"/>
            <a:ext cx="5184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по </a:t>
            </a:r>
            <a:r>
              <a:rPr lang="ru-RU" sz="1600" dirty="0" smtClean="0"/>
              <a:t>направленности</a:t>
            </a:r>
            <a:r>
              <a:rPr lang="ru-RU" sz="1600" dirty="0" smtClean="0"/>
              <a:t>;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по </a:t>
            </a:r>
            <a:r>
              <a:rPr lang="ru-RU" sz="1600" dirty="0" smtClean="0"/>
              <a:t>профилю; 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по </a:t>
            </a:r>
            <a:r>
              <a:rPr lang="ru-RU" sz="1600" dirty="0" smtClean="0"/>
              <a:t>наименованию муниципального района; 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по </a:t>
            </a:r>
            <a:r>
              <a:rPr lang="ru-RU" sz="1600" dirty="0" smtClean="0"/>
              <a:t>наименованию населённого пункта; 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по </a:t>
            </a:r>
            <a:r>
              <a:rPr lang="ru-RU" sz="1600" dirty="0" smtClean="0"/>
              <a:t>наименованию организации; 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по </a:t>
            </a:r>
            <a:r>
              <a:rPr lang="ru-RU" sz="1600" dirty="0" smtClean="0"/>
              <a:t>возрастной категории; 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по </a:t>
            </a:r>
            <a:r>
              <a:rPr lang="ru-RU" sz="1600" dirty="0" smtClean="0"/>
              <a:t>стоимости программ; 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по </a:t>
            </a:r>
            <a:r>
              <a:rPr lang="ru-RU" sz="1600" dirty="0" smtClean="0"/>
              <a:t>длительности программы.</a:t>
            </a:r>
            <a:endParaRPr lang="ru-RU" sz="1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861047"/>
            <a:ext cx="77768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Для </a:t>
            </a:r>
            <a:r>
              <a:rPr lang="ru-RU" sz="1600" dirty="0" smtClean="0">
                <a:solidFill>
                  <a:srgbClr val="0070C0"/>
                </a:solidFill>
              </a:rPr>
              <a:t>более подробного ознакомления с реализуемой программой, на портале представлены: подробное описание, профиль, нормативный срок обучения, предполагаемые результаты по итогам обучения, преподавательский состав, учебный план, что значительно упрощает выбор нужной программы.</a:t>
            </a:r>
            <a:endParaRPr lang="ru-RU" sz="16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70C0"/>
                </a:solidFill>
              </a:rPr>
              <a:t> Если </a:t>
            </a:r>
            <a:r>
              <a:rPr lang="ru-RU" sz="1600" dirty="0" smtClean="0">
                <a:solidFill>
                  <a:srgbClr val="0070C0"/>
                </a:solidFill>
              </a:rPr>
              <a:t>выбранная программа полностью устраивает родителя, необходимо нажать на вкладку «Записаться</a:t>
            </a:r>
            <a:r>
              <a:rPr lang="ru-RU" sz="1600" dirty="0" smtClean="0">
                <a:solidFill>
                  <a:srgbClr val="0070C0"/>
                </a:solidFill>
              </a:rPr>
              <a:t>»:</a:t>
            </a:r>
            <a:endParaRPr lang="ru-RU" sz="1600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84740" cy="413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1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70C0"/>
                </a:solidFill>
              </a:rPr>
              <a:t> Откроется </a:t>
            </a:r>
            <a:r>
              <a:rPr lang="ru-RU" sz="1600" dirty="0" smtClean="0">
                <a:solidFill>
                  <a:srgbClr val="0070C0"/>
                </a:solidFill>
              </a:rPr>
              <a:t>диалоговое окно, внутри которого нужно заполнить все необходимые данные родителя и ребёнка. После заполнения соответствующих граф и согласия на обработку персональных данных, нажимаем вкладку «Отправить заявку». После чего родителю поступит уведомление о том, что заявка поступила в выбранное учреждение. Информация отобразится в личном кабинете, во вкладке "Мои заявки"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776864" cy="426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2809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163679" cy="38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136904" cy="238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7544" y="3645024"/>
            <a:ext cx="82089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После заполнения всех полей </a:t>
            </a:r>
            <a:r>
              <a:rPr lang="ru-RU" sz="1600" dirty="0" smtClean="0">
                <a:solidFill>
                  <a:srgbClr val="0070C0"/>
                </a:solidFill>
              </a:rPr>
              <a:t>необходимо нажать на вкладку «Записаться</a:t>
            </a:r>
            <a:r>
              <a:rPr lang="ru-RU" sz="1600" dirty="0" smtClean="0">
                <a:solidFill>
                  <a:srgbClr val="0070C0"/>
                </a:solidFill>
              </a:rPr>
              <a:t>»</a:t>
            </a: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168</TotalTime>
  <Words>357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ЗЦДЮТ</dc:creator>
  <cp:lastModifiedBy>ЗЦДЮТ</cp:lastModifiedBy>
  <cp:revision>18</cp:revision>
  <dcterms:created xsi:type="dcterms:W3CDTF">2024-12-19T01:31:10Z</dcterms:created>
  <dcterms:modified xsi:type="dcterms:W3CDTF">2024-12-19T06:29:42Z</dcterms:modified>
</cp:coreProperties>
</file>