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58" r:id="rId8"/>
    <p:sldId id="259" r:id="rId9"/>
    <p:sldId id="260" r:id="rId10"/>
    <p:sldId id="261" r:id="rId11"/>
    <p:sldId id="262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k.gosuslugi.ru/notifications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Уважаемые родители!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solidFill>
                  <a:srgbClr val="0070C0"/>
                </a:solidFill>
              </a:rPr>
              <a:t>У Вас есть возможность записать ребёнка на обучение по дополнительной образовательной программе на едином портале государственных услуг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ru-RU" sz="1800" dirty="0"/>
          </a:p>
        </p:txBody>
      </p:sp>
      <p:pic>
        <p:nvPicPr>
          <p:cNvPr id="1026" name="Picture 2" descr="C:\Users\ЗЦДЮТ\Desktop\638cc50c68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852936"/>
            <a:ext cx="5402528" cy="3593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19.  Укажите адрес постоянной регистрации ребёнка (если нет данных в </a:t>
            </a:r>
            <a:r>
              <a:rPr lang="ru-RU" sz="1600" dirty="0" err="1" smtClean="0"/>
              <a:t>Госуслугах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3402388" cy="223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932040" y="1772816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20. </a:t>
            </a:r>
            <a:r>
              <a:rPr lang="ru-RU" sz="1600" dirty="0" smtClean="0"/>
              <a:t>«Продолжить»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244334"/>
            <a:ext cx="76318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21. Подтвердите корректность ваших данных</a:t>
            </a:r>
            <a:endParaRPr lang="ru-RU" sz="16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717032"/>
            <a:ext cx="52514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22. Проверьте ваш телефон</a:t>
            </a:r>
            <a:endParaRPr lang="ru-RU" sz="16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077072"/>
            <a:ext cx="57403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23. </a:t>
            </a:r>
            <a:r>
              <a:rPr lang="ru-RU" sz="1600" dirty="0" smtClean="0"/>
              <a:t>Проверьте </a:t>
            </a:r>
            <a:r>
              <a:rPr lang="ru-RU" sz="1600" dirty="0" smtClean="0"/>
              <a:t>вашу электронную почту</a:t>
            </a:r>
            <a:endParaRPr lang="ru-RU" sz="16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437112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24. </a:t>
            </a:r>
            <a:r>
              <a:rPr lang="ru-RU" sz="1600" dirty="0" smtClean="0"/>
              <a:t>Проверьте </a:t>
            </a:r>
            <a:r>
              <a:rPr lang="ru-RU" sz="1600" dirty="0" smtClean="0"/>
              <a:t>свой адрес постоянной регистрации</a:t>
            </a:r>
            <a:endParaRPr lang="ru-RU" sz="16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25. Согласитесь с правилами предоставления услуг (согласие на выпуск и использование сертификата дополнительного образования, согласие на обработку персональных данных)</a:t>
            </a:r>
            <a:endParaRPr lang="ru-RU" sz="160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3705969" cy="196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39552" y="3573016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26. Отправьте заявление нажимаю кнопку «Отправить заявление»</a:t>
            </a:r>
            <a:endParaRPr lang="ru-RU" sz="1600" dirty="0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05064"/>
            <a:ext cx="46101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/>
              <a:t>Уведомление о зачислении в кружок придёт </a:t>
            </a:r>
            <a:r>
              <a:rPr lang="ru-RU" sz="1600" dirty="0" smtClean="0">
                <a:hlinkClick r:id="rId2"/>
              </a:rPr>
              <a:t>в личный </a:t>
            </a:r>
            <a:r>
              <a:rPr lang="ru-RU" sz="1600" dirty="0" smtClean="0">
                <a:hlinkClick r:id="rId2"/>
              </a:rPr>
              <a:t>кабинет</a:t>
            </a:r>
            <a:endParaRPr lang="ru-RU" sz="1600" dirty="0" smtClean="0"/>
          </a:p>
          <a:p>
            <a:pPr fontAlgn="base"/>
            <a:endParaRPr lang="ru-RU" sz="1600" dirty="0" smtClean="0"/>
          </a:p>
          <a:p>
            <a:pPr fontAlgn="base"/>
            <a:r>
              <a:rPr lang="ru-RU" sz="1600" dirty="0" smtClean="0"/>
              <a:t>Записаться можно, пока ведётся набор. </a:t>
            </a:r>
            <a:r>
              <a:rPr lang="ru-RU" sz="1600" dirty="0" smtClean="0"/>
              <a:t>Как только он закончится, запись будет недоступна. </a:t>
            </a:r>
            <a:endParaRPr lang="ru-RU" sz="1600" dirty="0" smtClean="0"/>
          </a:p>
          <a:p>
            <a:pPr fontAlgn="base"/>
            <a:endParaRPr lang="ru-RU" sz="1600" dirty="0" smtClean="0"/>
          </a:p>
          <a:p>
            <a:pPr fontAlgn="base"/>
            <a:r>
              <a:rPr lang="ru-RU" sz="1600" dirty="0" smtClean="0"/>
              <a:t>Группы </a:t>
            </a:r>
            <a:r>
              <a:rPr lang="ru-RU" sz="1600" dirty="0" smtClean="0"/>
              <a:t>с закрытым набором помечены как недоступные для записи. Чтобы не видеть их — воспользуйтесь </a:t>
            </a:r>
            <a:r>
              <a:rPr lang="ru-RU" sz="1600" dirty="0" smtClean="0"/>
              <a:t>фильтром.</a:t>
            </a:r>
            <a:endParaRPr lang="ru-RU" sz="16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7346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 smtClean="0"/>
              <a:t>                              Причины </a:t>
            </a:r>
            <a:r>
              <a:rPr lang="ru-RU" b="1" dirty="0" smtClean="0"/>
              <a:t>отказа в записи в кружок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Есть </a:t>
            </a:r>
            <a:r>
              <a:rPr lang="ru-RU" dirty="0" smtClean="0"/>
              <a:t>ряд ситуаций, в которых вашего ребенка могут не записать в выбранную вами секцию</a:t>
            </a:r>
            <a:r>
              <a:rPr lang="ru-RU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ошибки </a:t>
            </a:r>
            <a:r>
              <a:rPr lang="ru-RU" dirty="0" smtClean="0"/>
              <a:t>в документах:</a:t>
            </a:r>
          </a:p>
          <a:p>
            <a:pPr lvl="1"/>
            <a:r>
              <a:rPr lang="ru-RU" dirty="0" smtClean="0"/>
              <a:t>некорректное заполнение заявления;</a:t>
            </a:r>
          </a:p>
          <a:p>
            <a:pPr lvl="1"/>
            <a:r>
              <a:rPr lang="ru-RU" dirty="0" smtClean="0"/>
              <a:t>исправления;</a:t>
            </a:r>
          </a:p>
          <a:p>
            <a:pPr lvl="1"/>
            <a:r>
              <a:rPr lang="ru-RU" dirty="0" smtClean="0"/>
              <a:t>копия плохого качества;</a:t>
            </a:r>
          </a:p>
          <a:p>
            <a:pPr lvl="1"/>
            <a:r>
              <a:rPr lang="ru-RU" dirty="0" smtClean="0"/>
              <a:t>документ утратил силу;</a:t>
            </a:r>
          </a:p>
          <a:p>
            <a:pPr lvl="1"/>
            <a:r>
              <a:rPr lang="ru-RU" dirty="0" smtClean="0"/>
              <a:t>не предоставлены оригиналы;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заявку подавал человек, не имеющий на это права;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 кружке или секции нет свободных мест;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ребенок не живет и не учится в границах муниципалитета и не может претендовать на бесплатное место;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есть противопоказания по здоровью;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ребенок не справился со вступительными испытаниями;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заявка в кружок отправлена повторно.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/>
              <a:t>Необходимо </a:t>
            </a:r>
            <a:r>
              <a:rPr lang="ru-RU" sz="1600" dirty="0" smtClean="0"/>
              <a:t>зайти в ваш личный кабинет на портале </a:t>
            </a:r>
            <a:r>
              <a:rPr lang="ru-RU" sz="1600" dirty="0" err="1" smtClean="0"/>
              <a:t>Госуслуг</a:t>
            </a:r>
            <a:r>
              <a:rPr lang="ru-RU" sz="1600" dirty="0" smtClean="0"/>
              <a:t>. 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В </a:t>
            </a:r>
            <a:r>
              <a:rPr lang="ru-RU" sz="1600" dirty="0" smtClean="0"/>
              <a:t>разделе «Услуги для граждан» необходимо выбрать «Дети Образование</a:t>
            </a:r>
            <a:r>
              <a:rPr lang="ru-RU" sz="1600" dirty="0" smtClean="0"/>
              <a:t>».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7464785" cy="402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836712"/>
            <a:ext cx="49339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99592" y="548680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3. «Показать всё» - «Запись на программу дополнительного образования»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4653136"/>
            <a:ext cx="4158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4. Нажмите кнопку «Начать»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5. Выберите регион «Республика Бурятия» и нажмите «Продолжить»</a:t>
            </a:r>
            <a:endParaRPr lang="ru-RU" sz="1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3860081" cy="25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67544" y="3284983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6. </a:t>
            </a:r>
            <a:r>
              <a:rPr lang="ru-RU" sz="1600" dirty="0" smtClean="0"/>
              <a:t>Выберите </a:t>
            </a:r>
            <a:r>
              <a:rPr lang="ru-RU" sz="1600" dirty="0" smtClean="0"/>
              <a:t>муниципалитет «Заиграевский район» </a:t>
            </a:r>
            <a:r>
              <a:rPr lang="ru-RU" sz="1600" dirty="0" smtClean="0"/>
              <a:t>и нажмите «Продолжить»</a:t>
            </a:r>
            <a:endParaRPr lang="ru-RU" sz="16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861048"/>
            <a:ext cx="3787502" cy="199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5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7. </a:t>
            </a:r>
            <a:r>
              <a:rPr lang="ru-RU" sz="1600" dirty="0" smtClean="0"/>
              <a:t>Выберите </a:t>
            </a:r>
            <a:r>
              <a:rPr lang="ru-RU" sz="1600" dirty="0" smtClean="0"/>
              <a:t>, в каком учебном году ребёнок начнёт обучение</a:t>
            </a:r>
            <a:endParaRPr lang="ru-RU" sz="16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92696"/>
            <a:ext cx="3991635" cy="165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23528" y="2564904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8. Ознакомьтесь с информацией. Нажмите «Перейти к заявлению»</a:t>
            </a:r>
            <a:endParaRPr lang="ru-RU" sz="16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068960"/>
            <a:ext cx="3744416" cy="355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5"/>
            <a:ext cx="84249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9. Выберите программу. Введите название группы, ФИО педагога, адрес проведения занятий. </a:t>
            </a:r>
          </a:p>
          <a:p>
            <a:endParaRPr lang="ru-RU" sz="1600" dirty="0" smtClean="0"/>
          </a:p>
          <a:p>
            <a:r>
              <a:rPr lang="ru-RU" sz="1600" dirty="0" smtClean="0"/>
              <a:t>10. Выберите группу и нажмите «Записаться в эту группу»</a:t>
            </a:r>
          </a:p>
          <a:p>
            <a:endParaRPr lang="ru-RU" sz="1600" dirty="0" smtClean="0"/>
          </a:p>
          <a:p>
            <a:r>
              <a:rPr lang="ru-RU" sz="1600" dirty="0" smtClean="0"/>
              <a:t>11. Выберите начало обучения.</a:t>
            </a:r>
          </a:p>
          <a:p>
            <a:endParaRPr lang="ru-RU" sz="1600" dirty="0" smtClean="0"/>
          </a:p>
          <a:p>
            <a:r>
              <a:rPr lang="ru-RU" sz="1600" dirty="0" smtClean="0"/>
              <a:t>12. Выберите способ оплаты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404664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13. Добавьте данные ребёнка и нажмите «Продолжить»</a:t>
            </a:r>
            <a:endParaRPr lang="ru-RU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80728"/>
            <a:ext cx="3939924" cy="470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7272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14.  Выберите «Российское свидетельство о рождении ребёнка»</a:t>
            </a:r>
            <a:endParaRPr lang="ru-RU" sz="1600" dirty="0"/>
          </a:p>
        </p:txBody>
      </p:sp>
      <p:pic>
        <p:nvPicPr>
          <p:cNvPr id="4098" name="Picture 2" descr="C:\Users\ЗЦДЮТ\Downloads\2024-12-19_10-20-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4762500" cy="31813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3501008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15.  Укажите данные Свидетельства о рождении ребёнка (если нет данных в </a:t>
            </a:r>
            <a:r>
              <a:rPr lang="ru-RU" sz="1600" dirty="0" err="1" smtClean="0"/>
              <a:t>Госуслугах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61048"/>
            <a:ext cx="4176464" cy="27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24128" y="4797152"/>
            <a:ext cx="3024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16. </a:t>
            </a:r>
            <a:r>
              <a:rPr lang="ru-RU" sz="1600" dirty="0" smtClean="0"/>
              <a:t>«Продолжить»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97457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17. Укажите СНИЛС ребёнка (если нет данных в </a:t>
            </a:r>
            <a:r>
              <a:rPr lang="ru-RU" sz="1600" dirty="0" err="1" smtClean="0"/>
              <a:t>Госуслугах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33909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38704" y="4725144"/>
            <a:ext cx="2066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18. </a:t>
            </a:r>
            <a:r>
              <a:rPr lang="ru-RU" sz="1600" dirty="0" smtClean="0"/>
              <a:t>«Продолжить»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373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Уважаемые родители!  У Вас есть возможность записать ребёнка на обучение по дополнительной образовательной программе на едином портале государственных услуг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родители! У Вас есть возможность записать ребёнка на обчение по дополнительной образовательной программе на едином портале государственных услуг:</dc:title>
  <dc:creator>ЗЦДЮТ</dc:creator>
  <cp:lastModifiedBy>ЗЦДЮТ</cp:lastModifiedBy>
  <cp:revision>12</cp:revision>
  <dcterms:created xsi:type="dcterms:W3CDTF">2024-12-19T01:31:10Z</dcterms:created>
  <dcterms:modified xsi:type="dcterms:W3CDTF">2024-12-19T03:29:49Z</dcterms:modified>
</cp:coreProperties>
</file>